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aleway" pitchFamily="2" charset="0"/>
      <p:regular r:id="rId29"/>
      <p:bold r:id="rId30"/>
      <p:italic r:id="rId31"/>
      <p:boldItalic r:id="rId32"/>
    </p:embeddedFont>
    <p:embeddedFont>
      <p:font typeface="Raleway Bold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228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07-Jun-23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26078" y="127210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48598" y="9258300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77528" y="77802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86694" y="0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674" b="-2745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02440" y="3498413"/>
            <a:ext cx="12512848" cy="392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9"/>
              </a:lnSpc>
            </a:pPr>
            <a:r>
              <a:rPr lang="en-US" sz="8688">
                <a:solidFill>
                  <a:srgbClr val="272B64"/>
                </a:solidFill>
                <a:latin typeface="Raleway Bold"/>
              </a:rPr>
              <a:t>TUGAS BESAR PEMROGRAMAN WEB LANJUTAN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90869" y="7443273"/>
            <a:ext cx="6611414" cy="8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5"/>
              </a:lnSpc>
              <a:spcBef>
                <a:spcPct val="0"/>
              </a:spcBef>
            </a:pPr>
            <a:r>
              <a:rPr lang="en-US" sz="4654">
                <a:solidFill>
                  <a:srgbClr val="E8F0FF"/>
                </a:solidFill>
                <a:latin typeface="Raleway Bold"/>
              </a:rPr>
              <a:t>KELOMPOK 4 KOM 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54704" y="40409"/>
            <a:ext cx="8630281" cy="103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4"/>
              </a:lnSpc>
              <a:spcBef>
                <a:spcPct val="0"/>
              </a:spcBef>
            </a:pPr>
            <a:r>
              <a:rPr lang="en-US" sz="5946" dirty="0">
                <a:solidFill>
                  <a:srgbClr val="272B64"/>
                </a:solidFill>
                <a:latin typeface="Raleway Bold"/>
              </a:rPr>
              <a:t>HASH PASSWORD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72E33D-C3FD-CD85-2947-505A339CB5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000" t="29329" r="5000" b="17407"/>
          <a:stretch/>
        </p:blipFill>
        <p:spPr>
          <a:xfrm>
            <a:off x="9691112" y="1473907"/>
            <a:ext cx="7272434" cy="7262986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BBF1F16C-E675-2154-E40A-06D82B3AE4E4}"/>
              </a:ext>
            </a:extLst>
          </p:cNvPr>
          <p:cNvSpPr txBox="1"/>
          <p:nvPr/>
        </p:nvSpPr>
        <p:spPr>
          <a:xfrm>
            <a:off x="2560341" y="3086100"/>
            <a:ext cx="5194363" cy="3726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hash password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keamanan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menjaga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password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dengan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cara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mengubah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password yang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diinput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menjadi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susunan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huruf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,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angka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, dan symbol random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D69BDC1-726F-0512-4C7B-1E01C4806663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54704" y="-5098"/>
            <a:ext cx="8630281" cy="103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4"/>
              </a:lnSpc>
              <a:spcBef>
                <a:spcPct val="0"/>
              </a:spcBef>
            </a:pPr>
            <a:r>
              <a:rPr lang="en-US" sz="5946" dirty="0">
                <a:solidFill>
                  <a:srgbClr val="272B64"/>
                </a:solidFill>
                <a:latin typeface="Raleway Bold"/>
              </a:rPr>
              <a:t>ADD QUESTION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86BCC9-9B29-F3EF-C0BD-5FE64A914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994" y="1267117"/>
            <a:ext cx="10690011" cy="6013133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F93B0058-6098-05FF-BAB4-5AD375A77125}"/>
              </a:ext>
            </a:extLst>
          </p:cNvPr>
          <p:cNvSpPr txBox="1"/>
          <p:nvPr/>
        </p:nvSpPr>
        <p:spPr>
          <a:xfrm>
            <a:off x="4578586" y="7247987"/>
            <a:ext cx="9910419" cy="15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add question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menambahkan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pertanyaan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yang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ditampilkan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di website.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Pertanyaan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dijawab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lainnya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1810320A-75F1-CBBB-941A-C96FDA133A8C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54704" y="-12929"/>
            <a:ext cx="8630281" cy="103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4"/>
              </a:lnSpc>
              <a:spcBef>
                <a:spcPct val="0"/>
              </a:spcBef>
            </a:pPr>
            <a:r>
              <a:rPr lang="en-US" sz="5946" dirty="0">
                <a:solidFill>
                  <a:srgbClr val="272B64"/>
                </a:solidFill>
                <a:latin typeface="Raleway Bold"/>
              </a:rPr>
              <a:t>ANSWER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E9A16D-48EC-0101-3AD3-CF55CA8D5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673" y="1269549"/>
            <a:ext cx="10855117" cy="6106004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BFC71BD1-8E37-898B-DA53-FE0C716AA2DF}"/>
              </a:ext>
            </a:extLst>
          </p:cNvPr>
          <p:cNvSpPr txBox="1"/>
          <p:nvPr/>
        </p:nvSpPr>
        <p:spPr>
          <a:xfrm>
            <a:off x="4268021" y="7594516"/>
            <a:ext cx="9910419" cy="103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answer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menambahkan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jawaban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pertanyaan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yang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tampil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di web.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85E48A53-097A-FEFF-8CA3-23397BD6DB4C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54704" y="20057"/>
            <a:ext cx="8630281" cy="103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4"/>
              </a:lnSpc>
              <a:spcBef>
                <a:spcPct val="0"/>
              </a:spcBef>
            </a:pPr>
            <a:r>
              <a:rPr lang="en-US" sz="5946" dirty="0">
                <a:solidFill>
                  <a:srgbClr val="272B64"/>
                </a:solidFill>
                <a:latin typeface="Raleway Bold"/>
              </a:rPr>
              <a:t>TERIMA KASIH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3ECA07-1840-8252-3B0C-080F7D97C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1797430"/>
            <a:ext cx="10450423" cy="5878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DB4F64-78D4-6271-0A6E-35C9F4C0A9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12" t="54329" r="70105" b="40486"/>
          <a:stretch/>
        </p:blipFill>
        <p:spPr>
          <a:xfrm>
            <a:off x="6398219" y="7181335"/>
            <a:ext cx="4944571" cy="9889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51E2F435-85E1-7222-88DF-EEF69BC7F9B7}"/>
              </a:ext>
            </a:extLst>
          </p:cNvPr>
          <p:cNvSpPr txBox="1"/>
          <p:nvPr/>
        </p:nvSpPr>
        <p:spPr>
          <a:xfrm>
            <a:off x="1330939" y="3246107"/>
            <a:ext cx="5194363" cy="3187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</a:t>
            </a:r>
            <a:r>
              <a:rPr lang="en-US" sz="2964" b="1" dirty="0" err="1">
                <a:solidFill>
                  <a:srgbClr val="272B64"/>
                </a:solidFill>
                <a:latin typeface="Raleway"/>
              </a:rPr>
              <a:t>terima</a:t>
            </a:r>
            <a:r>
              <a:rPr lang="en-US" sz="2964" b="1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b="1" dirty="0" err="1">
                <a:solidFill>
                  <a:srgbClr val="272B64"/>
                </a:solidFill>
                <a:latin typeface="Raleway"/>
              </a:rPr>
              <a:t>kasih</a:t>
            </a:r>
            <a:r>
              <a:rPr lang="en-US" sz="2964" b="1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like pada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jawaban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yang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di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pertanyaan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yang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diajukan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para user.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Gunanya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berterima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kasih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atas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jawaban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yang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membantu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40DEC2D8-ABC3-F197-1323-5B5E755C93ED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924800" y="0"/>
            <a:ext cx="8630281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04"/>
              </a:lnSpc>
              <a:spcBef>
                <a:spcPct val="0"/>
              </a:spcBef>
            </a:pPr>
            <a:r>
              <a:rPr lang="en-US" sz="6146" dirty="0">
                <a:solidFill>
                  <a:srgbClr val="272B64"/>
                </a:solidFill>
                <a:latin typeface="Raleway Bold"/>
              </a:rPr>
              <a:t>COMMENT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2877B6-73A1-6DA2-EF8A-7082984CE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926" y="1512007"/>
            <a:ext cx="12622148" cy="5463499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37E76E1B-113B-4E9D-BE00-409C16BFCB54}"/>
              </a:ext>
            </a:extLst>
          </p:cNvPr>
          <p:cNvSpPr txBox="1"/>
          <p:nvPr/>
        </p:nvSpPr>
        <p:spPr>
          <a:xfrm>
            <a:off x="4268023" y="7247987"/>
            <a:ext cx="9910419" cy="15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comment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memberikan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komentar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terkait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pertanyaan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apabila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merasa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pertanyaan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tersebut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kurang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jelas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0321A7BC-AD4F-A255-91F4-4EA23899DA2D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  <p:extLst>
      <p:ext uri="{BB962C8B-B14F-4D97-AF65-F5344CB8AC3E}">
        <p14:creationId xmlns:p14="http://schemas.microsoft.com/office/powerpoint/2010/main" val="1569380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54704" y="0"/>
            <a:ext cx="8630281" cy="106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04"/>
              </a:lnSpc>
              <a:spcBef>
                <a:spcPct val="0"/>
              </a:spcBef>
            </a:pPr>
            <a:r>
              <a:rPr lang="en-US" sz="6146" dirty="0">
                <a:solidFill>
                  <a:srgbClr val="272B64"/>
                </a:solidFill>
                <a:latin typeface="Raleway Bold"/>
              </a:rPr>
              <a:t>REPLY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DFF0A5-4C5A-42C9-0481-CF0AD5AB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830" y="1249925"/>
            <a:ext cx="11408339" cy="5857449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062EEBE1-3857-A0A0-0D5E-BEC6920F1186}"/>
              </a:ext>
            </a:extLst>
          </p:cNvPr>
          <p:cNvSpPr txBox="1"/>
          <p:nvPr/>
        </p:nvSpPr>
        <p:spPr>
          <a:xfrm>
            <a:off x="4268023" y="7247987"/>
            <a:ext cx="9910419" cy="15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reply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memberikan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balasan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dari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jawaban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pada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pertanyaan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apabila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merasa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jawaban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tersebut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membantu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.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A0B064A3-E4BF-E16B-FD4D-118814901F9E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85508" y="20057"/>
            <a:ext cx="8630281" cy="103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4"/>
              </a:lnSpc>
              <a:spcBef>
                <a:spcPct val="0"/>
              </a:spcBef>
            </a:pPr>
            <a:r>
              <a:rPr lang="en-US" sz="5946" dirty="0">
                <a:solidFill>
                  <a:srgbClr val="272B64"/>
                </a:solidFill>
                <a:latin typeface="Raleway Bold"/>
              </a:rPr>
              <a:t>EDIT PROFILE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BB4B11-357B-AD48-674E-65A00775E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342" y="1267117"/>
            <a:ext cx="10617316" cy="5972240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F453067E-20D5-0038-F26A-7840DC182352}"/>
              </a:ext>
            </a:extLst>
          </p:cNvPr>
          <p:cNvSpPr txBox="1"/>
          <p:nvPr/>
        </p:nvSpPr>
        <p:spPr>
          <a:xfrm>
            <a:off x="4268023" y="7247987"/>
            <a:ext cx="9910419" cy="15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edit profile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agar dapat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mengedit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profile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sesuai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dengan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keinginan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apabila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suatu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waktu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ingin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merubah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.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65FA59A3-E004-3946-196B-D33FB9108D99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54704" y="32075"/>
            <a:ext cx="8630281" cy="103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4"/>
              </a:lnSpc>
              <a:spcBef>
                <a:spcPct val="0"/>
              </a:spcBef>
            </a:pPr>
            <a:r>
              <a:rPr lang="en-US" sz="5946" dirty="0">
                <a:solidFill>
                  <a:srgbClr val="272B64"/>
                </a:solidFill>
                <a:latin typeface="Raleway Bold"/>
              </a:rPr>
              <a:t>PAGINATION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CAE663-DBC5-5E5F-1000-7815AFB00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586" y="3953136"/>
            <a:ext cx="5492933" cy="2209800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96C46436-A7DA-BF37-E103-D357B893C090}"/>
              </a:ext>
            </a:extLst>
          </p:cNvPr>
          <p:cNvSpPr txBox="1"/>
          <p:nvPr/>
        </p:nvSpPr>
        <p:spPr>
          <a:xfrm>
            <a:off x="3332958" y="3381731"/>
            <a:ext cx="5194363" cy="3726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pagination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membagi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pertanyaan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/data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menjadi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beberapa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bagian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yang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tersusun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sehingga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dapat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mudah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melihat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dan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mengakses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55E17DDD-B67F-2188-B6A0-72E4DB8F7DC7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54704" y="0"/>
            <a:ext cx="8630281" cy="103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4"/>
              </a:lnSpc>
              <a:spcBef>
                <a:spcPct val="0"/>
              </a:spcBef>
            </a:pPr>
            <a:r>
              <a:rPr lang="en-US" sz="5946" dirty="0">
                <a:solidFill>
                  <a:srgbClr val="272B64"/>
                </a:solidFill>
                <a:latin typeface="Raleway Bold"/>
              </a:rPr>
              <a:t>SEARCH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9EA067-20EF-785A-17CE-F6F3AFB2B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308" y="3013707"/>
            <a:ext cx="14731174" cy="1959172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453782A7-CCAA-BEBE-61FB-E4336EE53440}"/>
              </a:ext>
            </a:extLst>
          </p:cNvPr>
          <p:cNvSpPr txBox="1"/>
          <p:nvPr/>
        </p:nvSpPr>
        <p:spPr>
          <a:xfrm>
            <a:off x="4834725" y="5209014"/>
            <a:ext cx="9910419" cy="15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search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bagi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mencari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pertanyaan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yang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sekiranya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sudah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pernah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ditanyakan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pada website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48C71A7-EA74-0CB4-49F8-6F566B90E3BB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935884" y="20057"/>
            <a:ext cx="8630281" cy="103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4"/>
              </a:lnSpc>
              <a:spcBef>
                <a:spcPct val="0"/>
              </a:spcBef>
            </a:pPr>
            <a:r>
              <a:rPr lang="en-US" sz="5946" dirty="0">
                <a:solidFill>
                  <a:srgbClr val="272B64"/>
                </a:solidFill>
                <a:latin typeface="Raleway Bold"/>
              </a:rPr>
              <a:t>FOLLOWING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51ECAA-FBFC-963B-07BA-F4DE98390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975" y="3073088"/>
            <a:ext cx="13388048" cy="3303090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DEA96ADD-49AD-2977-09BC-BCBDF15FCC46}"/>
              </a:ext>
            </a:extLst>
          </p:cNvPr>
          <p:cNvSpPr txBox="1"/>
          <p:nvPr/>
        </p:nvSpPr>
        <p:spPr>
          <a:xfrm>
            <a:off x="4188790" y="6738227"/>
            <a:ext cx="9910419" cy="103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following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bagi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mengikuti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lainnya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.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97F8C5D8-344C-B029-4421-0E7A3FBD3560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1281" y="1868536"/>
            <a:ext cx="2997235" cy="2656469"/>
            <a:chOff x="0" y="0"/>
            <a:chExt cx="3996313" cy="354195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380" b="34532"/>
            <a:stretch>
              <a:fillRect/>
            </a:stretch>
          </p:blipFill>
          <p:spPr>
            <a:xfrm>
              <a:off x="0" y="0"/>
              <a:ext cx="3996313" cy="354195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54467" y="870044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9786" y="4559866"/>
            <a:ext cx="5531730" cy="105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0"/>
              </a:lnSpc>
            </a:pPr>
            <a:r>
              <a:rPr lang="en-US" sz="3007">
                <a:solidFill>
                  <a:srgbClr val="272B64"/>
                </a:solidFill>
                <a:latin typeface="Raleway Bold"/>
              </a:rPr>
              <a:t>Marcho Prayogi </a:t>
            </a:r>
          </a:p>
          <a:p>
            <a:pPr algn="ctr">
              <a:lnSpc>
                <a:spcPts val="4210"/>
              </a:lnSpc>
              <a:spcBef>
                <a:spcPct val="0"/>
              </a:spcBef>
            </a:pPr>
            <a:r>
              <a:rPr lang="en-US" sz="3007">
                <a:solidFill>
                  <a:srgbClr val="272B64"/>
                </a:solidFill>
                <a:latin typeface="Raleway Bold"/>
              </a:rPr>
              <a:t>Sembiring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3739" y="5550282"/>
            <a:ext cx="3966211" cy="52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  <a:spcBef>
                <a:spcPct val="0"/>
              </a:spcBef>
            </a:pPr>
            <a:r>
              <a:rPr lang="en-US" sz="3030">
                <a:solidFill>
                  <a:srgbClr val="272B64"/>
                </a:solidFill>
                <a:latin typeface="Raleway"/>
              </a:rPr>
              <a:t>191402144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585580" y="6019448"/>
            <a:ext cx="2940032" cy="2707014"/>
            <a:chOff x="0" y="0"/>
            <a:chExt cx="3920042" cy="3609352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rcRect t="25742" b="12874"/>
            <a:stretch>
              <a:fillRect/>
            </a:stretch>
          </p:blipFill>
          <p:spPr>
            <a:xfrm>
              <a:off x="0" y="0"/>
              <a:ext cx="3920042" cy="3609352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0727286" y="6019448"/>
            <a:ext cx="2940032" cy="2707014"/>
            <a:chOff x="0" y="0"/>
            <a:chExt cx="3920042" cy="360935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l="20987" t="29962" r="186" b="21817"/>
            <a:stretch>
              <a:fillRect/>
            </a:stretch>
          </p:blipFill>
          <p:spPr>
            <a:xfrm>
              <a:off x="0" y="0"/>
              <a:ext cx="3920042" cy="3609352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7769981" y="1868536"/>
            <a:ext cx="3174299" cy="2656469"/>
            <a:chOff x="0" y="0"/>
            <a:chExt cx="4232399" cy="354195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/>
            <a:srcRect t="30857" b="22082"/>
            <a:stretch>
              <a:fillRect/>
            </a:stretch>
          </p:blipFill>
          <p:spPr>
            <a:xfrm>
              <a:off x="0" y="0"/>
              <a:ext cx="4232399" cy="3541959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3667318" y="1868536"/>
            <a:ext cx="3174299" cy="2656469"/>
            <a:chOff x="0" y="0"/>
            <a:chExt cx="4232399" cy="3541959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/>
            <a:srcRect l="6100" t="16072" r="3821" b="27390"/>
            <a:stretch>
              <a:fillRect/>
            </a:stretch>
          </p:blipFill>
          <p:spPr>
            <a:xfrm>
              <a:off x="0" y="0"/>
              <a:ext cx="4232399" cy="3541959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5274913" y="923925"/>
            <a:ext cx="7736455" cy="944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4"/>
              </a:lnSpc>
              <a:spcBef>
                <a:spcPct val="0"/>
              </a:spcBef>
            </a:pPr>
            <a:r>
              <a:rPr lang="en-US" sz="5560">
                <a:solidFill>
                  <a:srgbClr val="272B64"/>
                </a:solidFill>
                <a:latin typeface="Raleway Bold"/>
              </a:rPr>
              <a:t>BEST TEAM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26917" y="4562440"/>
            <a:ext cx="5565977" cy="98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0"/>
              </a:lnSpc>
              <a:spcBef>
                <a:spcPct val="0"/>
              </a:spcBef>
            </a:pPr>
            <a:r>
              <a:rPr lang="en-US" sz="2814">
                <a:solidFill>
                  <a:srgbClr val="272B64"/>
                </a:solidFill>
                <a:latin typeface="Raleway Bold"/>
              </a:rPr>
              <a:t>Denice Matthew Ronaldo Halomoan Sitohang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75296" y="4570100"/>
            <a:ext cx="4758343" cy="5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6"/>
              </a:lnSpc>
              <a:spcBef>
                <a:spcPct val="0"/>
              </a:spcBef>
            </a:pPr>
            <a:r>
              <a:rPr lang="en-US" sz="3011">
                <a:solidFill>
                  <a:srgbClr val="272B64"/>
                </a:solidFill>
                <a:latin typeface="Raleway Bold"/>
              </a:rPr>
              <a:t>Andy Septiawan Saragih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26800" y="5496352"/>
            <a:ext cx="3966211" cy="52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  <a:spcBef>
                <a:spcPct val="0"/>
              </a:spcBef>
            </a:pPr>
            <a:r>
              <a:rPr lang="en-US" sz="3030">
                <a:solidFill>
                  <a:srgbClr val="272B64"/>
                </a:solidFill>
                <a:latin typeface="Raleway"/>
              </a:rPr>
              <a:t>221402028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71362" y="5025541"/>
            <a:ext cx="3966211" cy="52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  <a:spcBef>
                <a:spcPct val="0"/>
              </a:spcBef>
            </a:pPr>
            <a:r>
              <a:rPr lang="en-US" sz="3030">
                <a:solidFill>
                  <a:srgbClr val="272B64"/>
                </a:solidFill>
                <a:latin typeface="Raleway"/>
              </a:rPr>
              <a:t>221402053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28231" y="8726462"/>
            <a:ext cx="4854729" cy="102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922">
                <a:solidFill>
                  <a:srgbClr val="272B64"/>
                </a:solidFill>
                <a:latin typeface="Raleway Bold"/>
              </a:rPr>
              <a:t>Muhammad Ahsanul Kholiqin Lubis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65530" y="8869337"/>
            <a:ext cx="4854729" cy="57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2"/>
              </a:lnSpc>
              <a:spcBef>
                <a:spcPct val="0"/>
              </a:spcBef>
            </a:pPr>
            <a:r>
              <a:rPr lang="en-US" sz="3422">
                <a:solidFill>
                  <a:srgbClr val="272B64"/>
                </a:solidFill>
                <a:latin typeface="Raleway Bold"/>
              </a:rPr>
              <a:t>Sakifa Indira Putri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072490" y="9680918"/>
            <a:ext cx="3966211" cy="52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  <a:spcBef>
                <a:spcPct val="0"/>
              </a:spcBef>
            </a:pPr>
            <a:r>
              <a:rPr lang="en-US" sz="3030">
                <a:solidFill>
                  <a:srgbClr val="272B64"/>
                </a:solidFill>
                <a:latin typeface="Raleway"/>
              </a:rPr>
              <a:t>221402115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09789" y="9452708"/>
            <a:ext cx="3966211" cy="523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2"/>
              </a:lnSpc>
              <a:spcBef>
                <a:spcPct val="0"/>
              </a:spcBef>
            </a:pPr>
            <a:r>
              <a:rPr lang="en-US" sz="3030">
                <a:solidFill>
                  <a:srgbClr val="272B64"/>
                </a:solidFill>
                <a:latin typeface="Raleway"/>
              </a:rPr>
              <a:t>221402130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77200" y="95622"/>
            <a:ext cx="8630281" cy="954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4"/>
              </a:lnSpc>
              <a:spcBef>
                <a:spcPct val="0"/>
              </a:spcBef>
            </a:pPr>
            <a:r>
              <a:rPr lang="en-US" sz="5546" dirty="0">
                <a:solidFill>
                  <a:srgbClr val="272B64"/>
                </a:solidFill>
                <a:latin typeface="Raleway Bold"/>
              </a:rPr>
              <a:t>FILTER SESUAI SUBJECT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84FDE1-DADD-B047-900C-3BC4531DAA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3" t="25383" r="77917"/>
          <a:stretch/>
        </p:blipFill>
        <p:spPr>
          <a:xfrm>
            <a:off x="3735817" y="1539194"/>
            <a:ext cx="3429000" cy="7675793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2D26F33C-9FD3-8B98-42AF-522D28F55BB1}"/>
              </a:ext>
            </a:extLst>
          </p:cNvPr>
          <p:cNvSpPr txBox="1"/>
          <p:nvPr/>
        </p:nvSpPr>
        <p:spPr>
          <a:xfrm>
            <a:off x="10106340" y="3761263"/>
            <a:ext cx="45720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272B64"/>
                </a:solidFill>
                <a:latin typeface="Raleway"/>
              </a:rPr>
              <a:t>Fitur filter </a:t>
            </a:r>
            <a:r>
              <a:rPr lang="en-US" sz="3600" b="1" dirty="0" err="1">
                <a:solidFill>
                  <a:srgbClr val="272B64"/>
                </a:solidFill>
                <a:latin typeface="Raleway"/>
              </a:rPr>
              <a:t>sesuai</a:t>
            </a:r>
            <a:r>
              <a:rPr lang="en-US" sz="3600" b="1" dirty="0">
                <a:solidFill>
                  <a:srgbClr val="272B64"/>
                </a:solidFill>
                <a:latin typeface="Raleway"/>
              </a:rPr>
              <a:t> object </a:t>
            </a:r>
            <a:r>
              <a:rPr lang="en-US" sz="3600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3600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3600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3600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3600" dirty="0" err="1">
                <a:solidFill>
                  <a:srgbClr val="272B64"/>
                </a:solidFill>
                <a:latin typeface="Raleway"/>
              </a:rPr>
              <a:t>menampilkan</a:t>
            </a:r>
            <a:r>
              <a:rPr lang="en-US" sz="3600" dirty="0">
                <a:solidFill>
                  <a:srgbClr val="272B64"/>
                </a:solidFill>
                <a:latin typeface="Raleway"/>
              </a:rPr>
              <a:t> question </a:t>
            </a:r>
            <a:r>
              <a:rPr lang="en-US" sz="3600" dirty="0" err="1">
                <a:solidFill>
                  <a:srgbClr val="272B64"/>
                </a:solidFill>
                <a:latin typeface="Raleway"/>
              </a:rPr>
              <a:t>berdasarkan</a:t>
            </a:r>
            <a:r>
              <a:rPr lang="en-US" sz="3600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3600" dirty="0" err="1">
                <a:solidFill>
                  <a:srgbClr val="272B64"/>
                </a:solidFill>
                <a:latin typeface="Raleway"/>
              </a:rPr>
              <a:t>subjectnya</a:t>
            </a:r>
            <a:r>
              <a:rPr lang="en-US" sz="3600" dirty="0">
                <a:solidFill>
                  <a:srgbClr val="272B64"/>
                </a:solidFill>
                <a:latin typeface="Raleway"/>
              </a:rPr>
              <a:t>.</a:t>
            </a:r>
            <a:endParaRPr lang="en-US" sz="3600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24F5D510-A863-3C13-0A57-97BB4C0C586A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6515E7-1FF1-E9DE-A9F0-D7A490E8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59" y="1475345"/>
            <a:ext cx="13868400" cy="7800976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-2319007" y="-1071552"/>
            <a:ext cx="22497532" cy="2100252"/>
            <a:chOff x="0" y="0"/>
            <a:chExt cx="5925276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25276" cy="553153"/>
            </a:xfrm>
            <a:custGeom>
              <a:avLst/>
              <a:gdLst/>
              <a:ahLst/>
              <a:cxnLst/>
              <a:rect l="l" t="t" r="r" b="b"/>
              <a:pathLst>
                <a:path w="5925276" h="553153">
                  <a:moveTo>
                    <a:pt x="0" y="0"/>
                  </a:moveTo>
                  <a:lnTo>
                    <a:pt x="5925276" y="0"/>
                  </a:lnTo>
                  <a:lnTo>
                    <a:pt x="592527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681868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76131" y="132827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72359" y="331843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78108" y="-1162224"/>
            <a:ext cx="4490823" cy="4490823"/>
          </a:xfrm>
          <a:custGeom>
            <a:avLst/>
            <a:gdLst/>
            <a:ahLst/>
            <a:cxnLst/>
            <a:rect l="l" t="t" r="r" b="b"/>
            <a:pathLst>
              <a:path w="4490823" h="4490823">
                <a:moveTo>
                  <a:pt x="0" y="0"/>
                </a:moveTo>
                <a:lnTo>
                  <a:pt x="4490822" y="0"/>
                </a:lnTo>
                <a:lnTo>
                  <a:pt x="4490822" y="4490823"/>
                </a:lnTo>
                <a:lnTo>
                  <a:pt x="0" y="4490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7266549" y="-177366"/>
            <a:ext cx="3326420" cy="13437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4"/>
              </a:lnSpc>
              <a:spcBef>
                <a:spcPct val="0"/>
              </a:spcBef>
            </a:pPr>
            <a:r>
              <a:rPr lang="en-US" sz="7845" dirty="0">
                <a:solidFill>
                  <a:schemeClr val="bg1"/>
                </a:solidFill>
                <a:latin typeface="Raleway Bold"/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425982" y="1050126"/>
            <a:ext cx="4045975" cy="4045975"/>
          </a:xfrm>
          <a:custGeom>
            <a:avLst/>
            <a:gdLst/>
            <a:ahLst/>
            <a:cxnLst/>
            <a:rect l="l" t="t" r="r" b="b"/>
            <a:pathLst>
              <a:path w="4045975" h="4045975">
                <a:moveTo>
                  <a:pt x="0" y="0"/>
                </a:moveTo>
                <a:lnTo>
                  <a:pt x="4045975" y="0"/>
                </a:lnTo>
                <a:lnTo>
                  <a:pt x="4045975" y="4045975"/>
                </a:lnTo>
                <a:lnTo>
                  <a:pt x="0" y="4045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940384" y="4426295"/>
            <a:ext cx="12358756" cy="186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>
                <a:solidFill>
                  <a:srgbClr val="E8F0FF"/>
                </a:solidFill>
                <a:latin typeface="Raleway Bold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407862" y="1097525"/>
            <a:ext cx="4045975" cy="4045975"/>
          </a:xfrm>
          <a:custGeom>
            <a:avLst/>
            <a:gdLst/>
            <a:ahLst/>
            <a:cxnLst/>
            <a:rect l="l" t="t" r="r" b="b"/>
            <a:pathLst>
              <a:path w="4045975" h="4045975">
                <a:moveTo>
                  <a:pt x="0" y="0"/>
                </a:moveTo>
                <a:lnTo>
                  <a:pt x="4045975" y="0"/>
                </a:lnTo>
                <a:lnTo>
                  <a:pt x="4045975" y="4045975"/>
                </a:lnTo>
                <a:lnTo>
                  <a:pt x="0" y="4045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940384" y="4426295"/>
            <a:ext cx="12358756" cy="186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>
                <a:solidFill>
                  <a:srgbClr val="E8F0FF"/>
                </a:solidFill>
                <a:latin typeface="Raleway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5414" y="8840762"/>
            <a:ext cx="10184208" cy="1087645"/>
            <a:chOff x="0" y="0"/>
            <a:chExt cx="2682261" cy="286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2261" cy="286458"/>
            </a:xfrm>
            <a:custGeom>
              <a:avLst/>
              <a:gdLst/>
              <a:ahLst/>
              <a:cxnLst/>
              <a:rect l="l" t="t" r="r" b="b"/>
              <a:pathLst>
                <a:path w="2682261" h="286458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6058" y="-478324"/>
            <a:ext cx="10184208" cy="1507024"/>
            <a:chOff x="0" y="0"/>
            <a:chExt cx="2682261" cy="396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2261" cy="396912"/>
            </a:xfrm>
            <a:custGeom>
              <a:avLst/>
              <a:gdLst/>
              <a:ahLst/>
              <a:cxnLst/>
              <a:rect l="l" t="t" r="r" b="b"/>
              <a:pathLst>
                <a:path w="2682261" h="396912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93647" y="-798627"/>
            <a:ext cx="4045975" cy="4045975"/>
          </a:xfrm>
          <a:custGeom>
            <a:avLst/>
            <a:gdLst/>
            <a:ahLst/>
            <a:cxnLst/>
            <a:rect l="l" t="t" r="r" b="b"/>
            <a:pathLst>
              <a:path w="4045975" h="4045975">
                <a:moveTo>
                  <a:pt x="0" y="0"/>
                </a:moveTo>
                <a:lnTo>
                  <a:pt x="4045975" y="0"/>
                </a:lnTo>
                <a:lnTo>
                  <a:pt x="4045975" y="4045975"/>
                </a:lnTo>
                <a:lnTo>
                  <a:pt x="0" y="4045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13480" y="1342024"/>
            <a:ext cx="8382234" cy="97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88"/>
              </a:lnSpc>
              <a:spcBef>
                <a:spcPct val="0"/>
              </a:spcBef>
            </a:pPr>
            <a:r>
              <a:rPr lang="en-US" sz="5634">
                <a:solidFill>
                  <a:srgbClr val="00384D"/>
                </a:solidFill>
                <a:latin typeface="Raleway Bold"/>
              </a:rPr>
              <a:t>ALUR PRESENTASI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13480" y="2646708"/>
            <a:ext cx="6286175" cy="7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4158" lvl="1" indent="-482079">
              <a:lnSpc>
                <a:spcPts val="6252"/>
              </a:lnSpc>
              <a:buFont typeface="Arial"/>
              <a:buChar char="•"/>
            </a:pPr>
            <a:r>
              <a:rPr lang="en-US" sz="4465">
                <a:solidFill>
                  <a:srgbClr val="00384D"/>
                </a:solidFill>
                <a:latin typeface="Raleway"/>
              </a:rPr>
              <a:t>LATAR BELAKANG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13480" y="7438245"/>
            <a:ext cx="3062405" cy="7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4158" lvl="1" indent="-482079">
              <a:lnSpc>
                <a:spcPts val="6252"/>
              </a:lnSpc>
              <a:buFont typeface="Arial"/>
              <a:buChar char="•"/>
            </a:pPr>
            <a:r>
              <a:rPr lang="en-US" sz="4465">
                <a:solidFill>
                  <a:srgbClr val="00384D"/>
                </a:solidFill>
                <a:latin typeface="Raleway"/>
              </a:rPr>
              <a:t>Q&amp;A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13480" y="4968058"/>
            <a:ext cx="5779658" cy="7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4158" lvl="1" indent="-482079">
              <a:lnSpc>
                <a:spcPts val="6252"/>
              </a:lnSpc>
              <a:buFont typeface="Arial"/>
              <a:buChar char="•"/>
            </a:pPr>
            <a:r>
              <a:rPr lang="en-US" sz="4465">
                <a:solidFill>
                  <a:srgbClr val="00384D"/>
                </a:solidFill>
                <a:latin typeface="Raleway"/>
              </a:rPr>
              <a:t>FITUR-FITUR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13480" y="3805139"/>
            <a:ext cx="4213755" cy="7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4158" lvl="1" indent="-482079">
              <a:lnSpc>
                <a:spcPts val="6252"/>
              </a:lnSpc>
              <a:buFont typeface="Arial"/>
              <a:buChar char="•"/>
            </a:pPr>
            <a:r>
              <a:rPr lang="en-US" sz="4465">
                <a:solidFill>
                  <a:srgbClr val="00384D"/>
                </a:solidFill>
                <a:latin typeface="Raleway"/>
              </a:rPr>
              <a:t>MINDMAP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13480" y="6130978"/>
            <a:ext cx="3062405" cy="7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4158" lvl="1" indent="-482079">
              <a:lnSpc>
                <a:spcPts val="6252"/>
              </a:lnSpc>
              <a:buFont typeface="Arial"/>
              <a:buChar char="•"/>
            </a:pPr>
            <a:r>
              <a:rPr lang="en-US" sz="4465">
                <a:solidFill>
                  <a:srgbClr val="00384D"/>
                </a:solidFill>
                <a:latin typeface="Raleway"/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44117" y="495977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6104" y="9258300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336761" y="102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35682" y="-928005"/>
            <a:ext cx="4571100" cy="4571100"/>
          </a:xfrm>
          <a:custGeom>
            <a:avLst/>
            <a:gdLst/>
            <a:ahLst/>
            <a:cxnLst/>
            <a:rect l="l" t="t" r="r" b="b"/>
            <a:pathLst>
              <a:path w="4571100" h="4571100">
                <a:moveTo>
                  <a:pt x="0" y="0"/>
                </a:moveTo>
                <a:lnTo>
                  <a:pt x="4571099" y="0"/>
                </a:lnTo>
                <a:lnTo>
                  <a:pt x="4571099" y="4571100"/>
                </a:lnTo>
                <a:lnTo>
                  <a:pt x="0" y="457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1831" y="2896663"/>
            <a:ext cx="6147930" cy="91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3"/>
              </a:lnSpc>
              <a:spcBef>
                <a:spcPct val="0"/>
              </a:spcBef>
            </a:pPr>
            <a:r>
              <a:rPr lang="en-US" sz="5295">
                <a:solidFill>
                  <a:srgbClr val="272B64"/>
                </a:solidFill>
                <a:latin typeface="Raleway Bold"/>
              </a:rPr>
              <a:t>LATAR BELAKANG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108442"/>
            <a:ext cx="9910419" cy="318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CURIOUSLY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sebuah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website yang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menyediakan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seperti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forum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komunitas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di mana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dapat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bertanya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seputar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mata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pelajaran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sekolah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dan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memberikan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jawaban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dari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pertanyaan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lainnya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.</a:t>
            </a:r>
          </a:p>
          <a:p>
            <a:pPr algn="just">
              <a:lnSpc>
                <a:spcPts val="4150"/>
              </a:lnSpc>
              <a:spcBef>
                <a:spcPct val="0"/>
              </a:spcBef>
            </a:pPr>
            <a:r>
              <a:rPr lang="en-US" sz="2964" dirty="0" err="1">
                <a:solidFill>
                  <a:srgbClr val="272B64"/>
                </a:solidFill>
                <a:latin typeface="Raleway"/>
              </a:rPr>
              <a:t>Alasan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kami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membuat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website ini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karena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forum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komunitas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suatu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website yang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menarik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diolah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D6FE02-3674-1F0A-2384-651DA1354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4113885"/>
            <a:ext cx="6629400" cy="3729038"/>
          </a:xfrm>
          <a:prstGeom prst="rect">
            <a:avLst/>
          </a:prstGeom>
          <a:ln>
            <a:noFill/>
          </a:ln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06DD8585-CB1E-0C24-0540-2355FC246ACC}"/>
              </a:ext>
            </a:extLst>
          </p:cNvPr>
          <p:cNvSpPr txBox="1"/>
          <p:nvPr/>
        </p:nvSpPr>
        <p:spPr>
          <a:xfrm>
            <a:off x="1028699" y="7447347"/>
            <a:ext cx="9910419" cy="494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CURIOUSLY- </a:t>
            </a:r>
            <a:r>
              <a:rPr lang="en-US" sz="2964" b="1" i="1" dirty="0">
                <a:solidFill>
                  <a:srgbClr val="272B64"/>
                </a:solidFill>
                <a:latin typeface="Raleway"/>
              </a:rPr>
              <a:t>If you are curious, then ask!</a:t>
            </a:r>
            <a:endParaRPr lang="en-US" sz="2964" i="1" dirty="0">
              <a:solidFill>
                <a:srgbClr val="272B64"/>
              </a:solidFill>
              <a:latin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4243" y="-1071552"/>
            <a:ext cx="21015838" cy="2100252"/>
            <a:chOff x="0" y="0"/>
            <a:chExt cx="5535036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35036" cy="553153"/>
            </a:xfrm>
            <a:custGeom>
              <a:avLst/>
              <a:gdLst/>
              <a:ahLst/>
              <a:cxnLst/>
              <a:rect l="l" t="t" r="r" b="b"/>
              <a:pathLst>
                <a:path w="5535036" h="553153">
                  <a:moveTo>
                    <a:pt x="0" y="0"/>
                  </a:moveTo>
                  <a:lnTo>
                    <a:pt x="5535036" y="0"/>
                  </a:lnTo>
                  <a:lnTo>
                    <a:pt x="553503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50796" y="892143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8416" y="2030606"/>
            <a:ext cx="15330519" cy="7620198"/>
          </a:xfrm>
          <a:custGeom>
            <a:avLst/>
            <a:gdLst/>
            <a:ahLst/>
            <a:cxnLst/>
            <a:rect l="l" t="t" r="r" b="b"/>
            <a:pathLst>
              <a:path w="15330519" h="7620198">
                <a:moveTo>
                  <a:pt x="0" y="0"/>
                </a:moveTo>
                <a:lnTo>
                  <a:pt x="15330520" y="0"/>
                </a:lnTo>
                <a:lnTo>
                  <a:pt x="15330520" y="7620198"/>
                </a:lnTo>
                <a:lnTo>
                  <a:pt x="0" y="7620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10" r="-23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06800" y="960948"/>
            <a:ext cx="7743996" cy="101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2"/>
              </a:lnSpc>
              <a:spcBef>
                <a:spcPct val="0"/>
              </a:spcBef>
            </a:pPr>
            <a:r>
              <a:rPr lang="en-US" sz="5887">
                <a:solidFill>
                  <a:srgbClr val="272B64"/>
                </a:solidFill>
                <a:latin typeface="Raleway Bold"/>
              </a:rPr>
              <a:t>MINDMAP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9310" y="9258300"/>
            <a:ext cx="12125678" cy="1784344"/>
            <a:chOff x="0" y="0"/>
            <a:chExt cx="3193594" cy="469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33961" y="253399"/>
            <a:ext cx="11420079" cy="104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1"/>
              </a:lnSpc>
              <a:spcBef>
                <a:spcPct val="0"/>
              </a:spcBef>
            </a:pPr>
            <a:r>
              <a:rPr lang="en-US" sz="6072">
                <a:solidFill>
                  <a:srgbClr val="272B64"/>
                </a:solidFill>
                <a:latin typeface="Raleway Bold"/>
              </a:rPr>
              <a:t>FITUR -FITUR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5532" y="1736161"/>
            <a:ext cx="7567963" cy="6430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33751" lvl="1" indent="-566875">
              <a:lnSpc>
                <a:spcPts val="7351"/>
              </a:lnSpc>
              <a:buFont typeface="Arial"/>
              <a:buChar char="•"/>
            </a:pPr>
            <a:r>
              <a:rPr lang="en-US" sz="5251" dirty="0">
                <a:solidFill>
                  <a:srgbClr val="272B64"/>
                </a:solidFill>
                <a:latin typeface="Raleway"/>
              </a:rPr>
              <a:t>Register</a:t>
            </a:r>
          </a:p>
          <a:p>
            <a:pPr marL="1133751" lvl="1" indent="-566875">
              <a:lnSpc>
                <a:spcPts val="7351"/>
              </a:lnSpc>
              <a:buFont typeface="Arial"/>
              <a:buChar char="•"/>
            </a:pPr>
            <a:r>
              <a:rPr lang="en-US" sz="5251" dirty="0">
                <a:solidFill>
                  <a:srgbClr val="272B64"/>
                </a:solidFill>
                <a:latin typeface="Raleway"/>
              </a:rPr>
              <a:t>Login</a:t>
            </a:r>
          </a:p>
          <a:p>
            <a:pPr marL="1133751" lvl="1" indent="-566875">
              <a:lnSpc>
                <a:spcPts val="7351"/>
              </a:lnSpc>
              <a:buFont typeface="Arial"/>
              <a:buChar char="•"/>
            </a:pPr>
            <a:r>
              <a:rPr lang="en-US" sz="5251" dirty="0">
                <a:solidFill>
                  <a:srgbClr val="272B64"/>
                </a:solidFill>
                <a:latin typeface="Raleway"/>
              </a:rPr>
              <a:t>Forget Password</a:t>
            </a:r>
          </a:p>
          <a:p>
            <a:pPr marL="1133751" lvl="1" indent="-566875">
              <a:lnSpc>
                <a:spcPts val="7351"/>
              </a:lnSpc>
              <a:buFont typeface="Arial"/>
              <a:buChar char="•"/>
            </a:pPr>
            <a:r>
              <a:rPr lang="en-US" sz="5251" dirty="0">
                <a:solidFill>
                  <a:srgbClr val="272B64"/>
                </a:solidFill>
                <a:latin typeface="Raleway"/>
              </a:rPr>
              <a:t>Hash Password</a:t>
            </a:r>
          </a:p>
          <a:p>
            <a:pPr marL="1133751" lvl="1" indent="-566875">
              <a:lnSpc>
                <a:spcPts val="7351"/>
              </a:lnSpc>
              <a:buFont typeface="Arial"/>
              <a:buChar char="•"/>
            </a:pPr>
            <a:r>
              <a:rPr lang="en-US" sz="5251" dirty="0">
                <a:solidFill>
                  <a:srgbClr val="272B64"/>
                </a:solidFill>
                <a:latin typeface="Raleway"/>
              </a:rPr>
              <a:t>Add Question</a:t>
            </a:r>
          </a:p>
          <a:p>
            <a:pPr marL="1133751" lvl="1" indent="-566875">
              <a:lnSpc>
                <a:spcPts val="7351"/>
              </a:lnSpc>
              <a:buFont typeface="Arial"/>
              <a:buChar char="•"/>
            </a:pPr>
            <a:r>
              <a:rPr lang="en-US" sz="5251" dirty="0">
                <a:solidFill>
                  <a:srgbClr val="272B64"/>
                </a:solidFill>
                <a:latin typeface="Raleway"/>
              </a:rPr>
              <a:t>Answer</a:t>
            </a:r>
          </a:p>
          <a:p>
            <a:pPr marL="1133751" lvl="1" indent="-566875">
              <a:lnSpc>
                <a:spcPts val="7351"/>
              </a:lnSpc>
              <a:buFont typeface="Arial"/>
              <a:buChar char="•"/>
            </a:pPr>
            <a:r>
              <a:rPr lang="en-US" sz="5251" dirty="0" err="1">
                <a:solidFill>
                  <a:srgbClr val="272B64"/>
                </a:solidFill>
                <a:latin typeface="Raleway"/>
              </a:rPr>
              <a:t>Terima</a:t>
            </a:r>
            <a:r>
              <a:rPr lang="en-US" sz="5251" dirty="0">
                <a:solidFill>
                  <a:srgbClr val="272B64"/>
                </a:solidFill>
                <a:latin typeface="Raleway"/>
              </a:rPr>
              <a:t> Kasih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0" y="1689671"/>
            <a:ext cx="7541658" cy="674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7556"/>
              </a:lnSpc>
              <a:buFont typeface="Arial" panose="020B0604020202020204" pitchFamily="34" charset="0"/>
              <a:buChar char="•"/>
            </a:pPr>
            <a:r>
              <a:rPr lang="en-US" sz="5397" dirty="0">
                <a:solidFill>
                  <a:srgbClr val="272B64"/>
                </a:solidFill>
                <a:latin typeface="Raleway"/>
              </a:rPr>
              <a:t>Comment</a:t>
            </a:r>
          </a:p>
          <a:p>
            <a:pPr marL="685800" indent="-685800">
              <a:lnSpc>
                <a:spcPts val="7556"/>
              </a:lnSpc>
              <a:buFont typeface="Arial" panose="020B0604020202020204" pitchFamily="34" charset="0"/>
              <a:buChar char="•"/>
            </a:pPr>
            <a:r>
              <a:rPr lang="en-US" sz="5397" dirty="0">
                <a:solidFill>
                  <a:srgbClr val="272B64"/>
                </a:solidFill>
                <a:latin typeface="Raleway"/>
              </a:rPr>
              <a:t>Reply</a:t>
            </a:r>
          </a:p>
          <a:p>
            <a:pPr marL="685800" indent="-685800">
              <a:lnSpc>
                <a:spcPts val="7556"/>
              </a:lnSpc>
              <a:buFont typeface="Arial" panose="020B0604020202020204" pitchFamily="34" charset="0"/>
              <a:buChar char="•"/>
            </a:pPr>
            <a:r>
              <a:rPr lang="en-US" sz="5397" dirty="0">
                <a:solidFill>
                  <a:srgbClr val="272B64"/>
                </a:solidFill>
                <a:latin typeface="Raleway"/>
              </a:rPr>
              <a:t>Edit Profile</a:t>
            </a:r>
          </a:p>
          <a:p>
            <a:pPr marL="685800" indent="-685800">
              <a:lnSpc>
                <a:spcPts val="7556"/>
              </a:lnSpc>
              <a:buFont typeface="Arial" panose="020B0604020202020204" pitchFamily="34" charset="0"/>
              <a:buChar char="•"/>
            </a:pPr>
            <a:r>
              <a:rPr lang="en-US" sz="5397" dirty="0">
                <a:solidFill>
                  <a:srgbClr val="272B64"/>
                </a:solidFill>
                <a:latin typeface="Raleway"/>
              </a:rPr>
              <a:t>Pagination</a:t>
            </a:r>
          </a:p>
          <a:p>
            <a:pPr marL="685800" indent="-685800">
              <a:lnSpc>
                <a:spcPts val="7556"/>
              </a:lnSpc>
              <a:buFont typeface="Arial" panose="020B0604020202020204" pitchFamily="34" charset="0"/>
              <a:buChar char="•"/>
            </a:pPr>
            <a:r>
              <a:rPr lang="en-US" sz="5397" dirty="0">
                <a:solidFill>
                  <a:srgbClr val="272B64"/>
                </a:solidFill>
                <a:latin typeface="Raleway"/>
              </a:rPr>
              <a:t>Search</a:t>
            </a:r>
          </a:p>
          <a:p>
            <a:pPr marL="685800" indent="-685800">
              <a:lnSpc>
                <a:spcPts val="7556"/>
              </a:lnSpc>
              <a:buFont typeface="Arial" panose="020B0604020202020204" pitchFamily="34" charset="0"/>
              <a:buChar char="•"/>
            </a:pPr>
            <a:r>
              <a:rPr lang="en-US" sz="5397" dirty="0">
                <a:solidFill>
                  <a:srgbClr val="272B64"/>
                </a:solidFill>
                <a:latin typeface="Raleway"/>
              </a:rPr>
              <a:t>Following</a:t>
            </a:r>
          </a:p>
          <a:p>
            <a:pPr marL="685800" indent="-685800">
              <a:lnSpc>
                <a:spcPts val="7556"/>
              </a:lnSpc>
              <a:buFont typeface="Arial" panose="020B0604020202020204" pitchFamily="34" charset="0"/>
              <a:buChar char="•"/>
            </a:pPr>
            <a:r>
              <a:rPr lang="en-US" sz="5397" dirty="0">
                <a:solidFill>
                  <a:srgbClr val="272B64"/>
                </a:solidFill>
                <a:latin typeface="Raleway"/>
              </a:rPr>
              <a:t>Filter </a:t>
            </a:r>
            <a:r>
              <a:rPr lang="en-US" sz="5397" dirty="0" err="1">
                <a:solidFill>
                  <a:srgbClr val="272B64"/>
                </a:solidFill>
                <a:latin typeface="Raleway"/>
              </a:rPr>
              <a:t>Sesuai</a:t>
            </a:r>
            <a:r>
              <a:rPr lang="en-US" sz="5397" dirty="0">
                <a:solidFill>
                  <a:srgbClr val="272B64"/>
                </a:solidFill>
                <a:latin typeface="Raleway"/>
              </a:rPr>
              <a:t> Subject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21CB51F4-0770-593E-D6A0-6732D76703B2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661227" y="-48746"/>
            <a:ext cx="7267934" cy="134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84"/>
              </a:lnSpc>
              <a:spcBef>
                <a:spcPct val="0"/>
              </a:spcBef>
            </a:pPr>
            <a:r>
              <a:rPr lang="en-US" sz="7845" dirty="0">
                <a:solidFill>
                  <a:srgbClr val="272B64"/>
                </a:solidFill>
                <a:latin typeface="Raleway Bold"/>
              </a:rPr>
              <a:t>REGISTER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DB5FA8-CDD0-2878-455D-362731275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512" y="1535431"/>
            <a:ext cx="11040976" cy="6210550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20407415-BBED-2859-29ED-3C4A6534B671}"/>
              </a:ext>
            </a:extLst>
          </p:cNvPr>
          <p:cNvSpPr txBox="1"/>
          <p:nvPr/>
        </p:nvSpPr>
        <p:spPr>
          <a:xfrm>
            <a:off x="3810000" y="7854476"/>
            <a:ext cx="9910419" cy="103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register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mendaftar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akun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pada website </a:t>
            </a:r>
            <a:r>
              <a:rPr lang="en-US" sz="2964" b="1" dirty="0">
                <a:solidFill>
                  <a:srgbClr val="272B64"/>
                </a:solidFill>
                <a:latin typeface="Raleway"/>
              </a:rPr>
              <a:t>CURIOUSLY</a:t>
            </a: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BD8F88CB-BAA1-2BC8-6D76-3013302BD544}"/>
              </a:ext>
            </a:extLst>
          </p:cNvPr>
          <p:cNvSpPr/>
          <p:nvPr/>
        </p:nvSpPr>
        <p:spPr>
          <a:xfrm>
            <a:off x="-887651" y="-1014064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661227" y="-107648"/>
            <a:ext cx="7267934" cy="134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84"/>
              </a:lnSpc>
              <a:spcBef>
                <a:spcPct val="0"/>
              </a:spcBef>
            </a:pPr>
            <a:r>
              <a:rPr lang="en-US" sz="7845" dirty="0">
                <a:solidFill>
                  <a:srgbClr val="272B64"/>
                </a:solidFill>
                <a:latin typeface="Raleway Bold"/>
              </a:rPr>
              <a:t>LOGIN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8F0720-DB1D-9D47-83E7-0B934239B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875" y="1554731"/>
            <a:ext cx="11006667" cy="6191250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281C3625-45C4-E053-29C9-76A7367FD8D3}"/>
              </a:ext>
            </a:extLst>
          </p:cNvPr>
          <p:cNvSpPr txBox="1"/>
          <p:nvPr/>
        </p:nvSpPr>
        <p:spPr>
          <a:xfrm>
            <a:off x="3810000" y="7854476"/>
            <a:ext cx="9910419" cy="15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login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memberikan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akses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masuk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ke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dalam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website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berdasarkan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akun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yang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didaftarkan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dari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registrasi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E3BC1FF8-DE3C-87F3-6E8B-B29B93CF8A6C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620000" y="20284"/>
            <a:ext cx="8491266" cy="103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4"/>
              </a:lnSpc>
              <a:spcBef>
                <a:spcPct val="0"/>
              </a:spcBef>
            </a:pPr>
            <a:r>
              <a:rPr lang="en-US" sz="5946" dirty="0">
                <a:solidFill>
                  <a:srgbClr val="272B64"/>
                </a:solidFill>
                <a:latin typeface="Raleway Bold"/>
              </a:rPr>
              <a:t>FORGET PASSWORD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57B4E2-82A6-C476-D82E-0A135D694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506" y="1512007"/>
            <a:ext cx="11407405" cy="6416666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AA5369DE-670C-8E36-428B-0EF4F5F37021}"/>
              </a:ext>
            </a:extLst>
          </p:cNvPr>
          <p:cNvSpPr txBox="1"/>
          <p:nvPr/>
        </p:nvSpPr>
        <p:spPr>
          <a:xfrm>
            <a:off x="3810000" y="7854476"/>
            <a:ext cx="9910419" cy="157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  <a:spcBef>
                <a:spcPct val="0"/>
              </a:spcBef>
            </a:pPr>
            <a:r>
              <a:rPr lang="en-US" sz="2964" b="1" dirty="0">
                <a:solidFill>
                  <a:srgbClr val="272B64"/>
                </a:solidFill>
                <a:latin typeface="Raleway"/>
              </a:rPr>
              <a:t>Fitur forget password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adalah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fitur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untuk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mengatur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ulang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password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pengguna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jika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saat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login user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melupakan</a:t>
            </a:r>
            <a:r>
              <a:rPr lang="en-US" sz="2964" dirty="0">
                <a:solidFill>
                  <a:srgbClr val="272B64"/>
                </a:solidFill>
                <a:latin typeface="Raleway"/>
              </a:rPr>
              <a:t> </a:t>
            </a:r>
            <a:r>
              <a:rPr lang="en-US" sz="2964" dirty="0" err="1">
                <a:solidFill>
                  <a:srgbClr val="272B64"/>
                </a:solidFill>
                <a:latin typeface="Raleway"/>
              </a:rPr>
              <a:t>passwordnya</a:t>
            </a:r>
            <a:endParaRPr lang="en-US" sz="2964" b="1" dirty="0">
              <a:solidFill>
                <a:srgbClr val="272B64"/>
              </a:solidFill>
              <a:latin typeface="Raleway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8E55E89F-BE51-A56C-0CF1-CD74FEE13F86}"/>
              </a:ext>
            </a:extLst>
          </p:cNvPr>
          <p:cNvSpPr/>
          <p:nvPr/>
        </p:nvSpPr>
        <p:spPr>
          <a:xfrm>
            <a:off x="-675297" y="-930126"/>
            <a:ext cx="5416497" cy="3584093"/>
          </a:xfrm>
          <a:custGeom>
            <a:avLst/>
            <a:gdLst/>
            <a:ahLst/>
            <a:cxnLst/>
            <a:rect l="l" t="t" r="r" b="b"/>
            <a:pathLst>
              <a:path w="5416497" h="3584093">
                <a:moveTo>
                  <a:pt x="0" y="0"/>
                </a:moveTo>
                <a:lnTo>
                  <a:pt x="5416497" y="0"/>
                </a:lnTo>
                <a:lnTo>
                  <a:pt x="5416497" y="3584093"/>
                </a:lnTo>
                <a:lnTo>
                  <a:pt x="0" y="3584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4" b="-2745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388</Words>
  <Application>Microsoft Office PowerPoint</Application>
  <PresentationFormat>Custom</PresentationFormat>
  <Paragraphs>71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Raleway Bold</vt:lpstr>
      <vt:lpstr>Arial</vt:lpstr>
      <vt:lpstr>Calibri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Professional Business Presentation</dc:title>
  <dc:creator>Andy Septiawan Saragih</dc:creator>
  <cp:lastModifiedBy>Andy Septiawan</cp:lastModifiedBy>
  <cp:revision>2</cp:revision>
  <dcterms:created xsi:type="dcterms:W3CDTF">2006-08-16T00:00:00Z</dcterms:created>
  <dcterms:modified xsi:type="dcterms:W3CDTF">2023-06-07T10:47:14Z</dcterms:modified>
  <dc:identifier>DAFk9Fgnr-4</dc:identifier>
</cp:coreProperties>
</file>